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  <p:sldId id="274" r:id="rId16"/>
    <p:sldId id="266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34" autoAdjust="0"/>
  </p:normalViewPr>
  <p:slideViewPr>
    <p:cSldViewPr snapToGrid="0" snapToObjects="1">
      <p:cViewPr>
        <p:scale>
          <a:sx n="76" d="100"/>
          <a:sy n="76" d="100"/>
        </p:scale>
        <p:origin x="-200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9CD7E-344E-5A4D-8B72-5B6058F3DA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1576-7879-F541-B70A-D0B5119A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Need: </a:t>
            </a:r>
            <a:r>
              <a:rPr lang="en-US" dirty="0" smtClean="0"/>
              <a:t>Have fun making music on the go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-wearable</a:t>
            </a:r>
          </a:p>
          <a:p>
            <a:r>
              <a:rPr lang="en-US" baseline="0" dirty="0" smtClean="0"/>
              <a:t>-intuitive interface.</a:t>
            </a:r>
          </a:p>
          <a:p>
            <a:r>
              <a:rPr lang="en-US" baseline="0" dirty="0" smtClean="0"/>
              <a:t>-can be played anywhere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0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interaction of button to sound was to be determined by software which meant the microcontroller was the centerpiece</a:t>
            </a:r>
          </a:p>
          <a:p>
            <a:endParaRPr lang="en-US" dirty="0" smtClean="0"/>
          </a:p>
          <a:p>
            <a:r>
              <a:rPr lang="en-US" b="1" dirty="0" smtClean="0"/>
              <a:t>Power Supply (Voltage Regulator)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Wanted</a:t>
            </a:r>
            <a:r>
              <a:rPr lang="en-US" b="0" baseline="0" dirty="0" smtClean="0"/>
              <a:t> to power the system with single 9V battery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have a consistent output of 5V for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Based on availability and shipment, we needed a chip that was as close as possible to the 7805 which we tested with 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Used ZLDO1117 (cheapest that fit the bill)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Block was designed based on specs from the datasheet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Digital Inputs</a:t>
            </a:r>
          </a:p>
          <a:p>
            <a:pPr marL="0" indent="0">
              <a:buFontTx/>
              <a:buNone/>
            </a:pPr>
            <a:r>
              <a:rPr lang="en-US" b="0" baseline="0" dirty="0" smtClean="0"/>
              <a:t>- Added jumpers for 8 digital inputs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Needed to de-bounce push buttons so a low pass filter was added to each input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Post-design we discovered specific de-bounce circuits outlined by Atmel for the ATMEGA chip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Analog inputs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jumpers for 3 total analog inputs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dirty="0" smtClean="0"/>
              <a:t>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Configured for 20 MHz clock using a crystal oscillator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Added a programming jumper to an input/output so that we could program or output from the same pin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Followed design considerations outlined by the datasheet, ensuring we make adjustments for maximum output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Programming Header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Program header device model was the wrong one and so the pins were set up incorrectly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Jumpers for alternate tone generation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5 jumpers were added for a potential alternate tone generation technique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technique would have integrated 5x 555 timers connected to caps and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Microcontroller would have adjusted the values of the </a:t>
            </a:r>
            <a:r>
              <a:rPr lang="en-US" b="0" baseline="0" dirty="0" err="1" smtClean="0"/>
              <a:t>digi</a:t>
            </a:r>
            <a:r>
              <a:rPr lang="en-US" b="0" baseline="0" dirty="0" smtClean="0"/>
              <a:t>-pots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This was done not just as a contingency plan, but also to allow freedom to modify the design for hobbyists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Summing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 summing amplifier (LT1013) is used to combine two tones so they can be played simultaneously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Amplification Stage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The summing amp then outputs to an amplification stage which attenuates down to 0 and gives a gain of up to 26 dB based on our potentiometer value.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0" dirty="0" smtClean="0"/>
              <a:t>After finding </a:t>
            </a:r>
            <a:r>
              <a:rPr lang="en-US" b="0" dirty="0" smtClean="0"/>
              <a:t>our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parts list we created the modified version and began board layout which lead </a:t>
            </a:r>
            <a:r>
              <a:rPr lang="en-US" b="0" baseline="0" dirty="0" smtClean="0"/>
              <a:t>to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0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Testing </a:t>
            </a:r>
            <a:r>
              <a:rPr lang="en-US" dirty="0" smtClean="0"/>
              <a:t>proved to be problematic. Pressure</a:t>
            </a:r>
            <a:r>
              <a:rPr lang="en-US" baseline="0" dirty="0" smtClean="0"/>
              <a:t> on team members and sequence of returns limited our ability to </a:t>
            </a:r>
            <a:r>
              <a:rPr lang="en-US" baseline="0" dirty="0" smtClean="0"/>
              <a:t>integration and white box </a:t>
            </a:r>
            <a:r>
              <a:rPr lang="en-US" baseline="0" dirty="0" smtClean="0"/>
              <a:t>testing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Issues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baseline="0" dirty="0" smtClean="0"/>
              <a:t>Voltage regulator block was incorrectly configured and was outputting approximately 7.5 V so it had to be adjusted accordingly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Reset pin didn’t make it out to the chip so we had to jump a node to the reset pin on the microcontroller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Amplifier configuration was wrong so we had to cut the paths and run jumpers from the pins to the correct path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Got together, ordered pizza, and started brainstorming and running through the code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Intellectual property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r>
              <a:rPr lang="en-US" dirty="0" smtClean="0"/>
              <a:t> ladder, </a:t>
            </a:r>
            <a:r>
              <a:rPr lang="en-US" dirty="0" err="1" smtClean="0"/>
              <a:t>Arduino</a:t>
            </a:r>
            <a:r>
              <a:rPr lang="en-US" dirty="0" smtClean="0"/>
              <a:t>,</a:t>
            </a:r>
            <a:r>
              <a:rPr lang="en-US" baseline="0" dirty="0" smtClean="0"/>
              <a:t> synth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>
                <a:sym typeface="Wingdings"/>
              </a:rPr>
              <a:t> 555 ladder + midi</a:t>
            </a:r>
          </a:p>
          <a:p>
            <a:r>
              <a:rPr lang="en-US" baseline="0" dirty="0" smtClean="0">
                <a:sym typeface="Wingdings"/>
              </a:rPr>
              <a:t>	 ended up doing it our own </a:t>
            </a:r>
            <a:r>
              <a:rPr lang="en-US" baseline="0" dirty="0" smtClean="0">
                <a:sym typeface="Wingdings"/>
              </a:rPr>
              <a:t>way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Lessons Learned: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did we all learn?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would</a:t>
            </a:r>
            <a:r>
              <a:rPr lang="en-US" baseline="0" dirty="0" smtClean="0"/>
              <a:t> you do differently?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Motivation: </a:t>
            </a:r>
            <a:r>
              <a:rPr lang="en-US" dirty="0" smtClean="0"/>
              <a:t>To promote a healthier lifestyle by reducing stress while stimulating the brain.</a:t>
            </a:r>
          </a:p>
          <a:p>
            <a:r>
              <a:rPr lang="en-US" b="1" dirty="0" smtClean="0"/>
              <a:t>MUSIC</a:t>
            </a:r>
          </a:p>
          <a:p>
            <a:r>
              <a:rPr lang="en-US" b="0" dirty="0" smtClean="0"/>
              <a:t>-music</a:t>
            </a:r>
            <a:r>
              <a:rPr lang="en-US" b="0" baseline="0" dirty="0" smtClean="0"/>
              <a:t> is used for therapy and helps reduce stress</a:t>
            </a:r>
          </a:p>
          <a:p>
            <a:r>
              <a:rPr lang="en-US" b="0" baseline="0" dirty="0" smtClean="0"/>
              <a:t>-increases creativity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to create a functional proof of concept which could later</a:t>
            </a:r>
            <a:r>
              <a:rPr lang="en-US" baseline="0" dirty="0" smtClean="0"/>
              <a:t> be adjusted by marketing for best visual design.</a:t>
            </a:r>
          </a:p>
          <a:p>
            <a:r>
              <a:rPr lang="en-US" baseline="0" dirty="0" smtClean="0"/>
              <a:t>-wanted our prototype to function well</a:t>
            </a:r>
          </a:p>
          <a:p>
            <a:r>
              <a:rPr lang="en-US" baseline="0" dirty="0" smtClean="0"/>
              <a:t>-how pretty the design is wasn’t a concern to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Alternatives: </a:t>
            </a:r>
            <a:r>
              <a:rPr lang="en-US" dirty="0" smtClean="0"/>
              <a:t>While</a:t>
            </a:r>
            <a:r>
              <a:rPr lang="en-US" baseline="0" dirty="0" smtClean="0"/>
              <a:t> many nonconventional music instruments exist, most keyboards require the user to play in one place or at a station.</a:t>
            </a:r>
          </a:p>
          <a:p>
            <a:r>
              <a:rPr lang="en-US" b="1" baseline="0" dirty="0" smtClean="0"/>
              <a:t>-examples:</a:t>
            </a:r>
          </a:p>
          <a:p>
            <a:r>
              <a:rPr lang="en-US" baseline="0" dirty="0" smtClean="0"/>
              <a:t>Phone/Tablet apps are close but are not as intuitive and mainly just simulate other instruments</a:t>
            </a:r>
          </a:p>
          <a:p>
            <a:r>
              <a:rPr lang="en-US" baseline="0" dirty="0" smtClean="0"/>
              <a:t>- None as versatile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Approach: </a:t>
            </a:r>
            <a:r>
              <a:rPr lang="en-US" dirty="0" smtClean="0"/>
              <a:t>We aimed to combine</a:t>
            </a:r>
            <a:r>
              <a:rPr lang="en-US" baseline="0" dirty="0" smtClean="0"/>
              <a:t> the musical versatility of a keyboard with freedom of movement while creating a new experience that inspires creativity.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bulky equipment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single unit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Intuitive interface: </a:t>
            </a:r>
            <a:r>
              <a:rPr lang="en-US" baseline="0" dirty="0" smtClean="0"/>
              <a:t>what’s more intuitive than finger movement?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Wearable and easy to transport, thus glove.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focus of our project, deciding requirements were closely tied to how we conceived the physical design.</a:t>
            </a:r>
          </a:p>
          <a:p>
            <a:endParaRPr lang="en-US" dirty="0" smtClean="0"/>
          </a:p>
          <a:p>
            <a:r>
              <a:rPr lang="en-US" b="1" dirty="0" smtClean="0"/>
              <a:t>Design</a:t>
            </a:r>
            <a:r>
              <a:rPr lang="en-US" b="1" baseline="0" dirty="0" smtClean="0"/>
              <a:t> requirements doc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Justifications</a:t>
            </a:r>
          </a:p>
          <a:p>
            <a:pPr marL="228600" indent="-228600">
              <a:buAutoNum type="arabicParenR"/>
            </a:pPr>
            <a:r>
              <a:rPr lang="en-US" b="1" baseline="0" dirty="0" smtClean="0"/>
              <a:t>finger contact: </a:t>
            </a:r>
          </a:p>
          <a:p>
            <a:pPr marL="0" indent="0">
              <a:buNone/>
            </a:pPr>
            <a:r>
              <a:rPr lang="en-US" b="0" baseline="0" dirty="0" smtClean="0"/>
              <a:t>Tone generation by finger contact is intuitive and typical for musical instruments.</a:t>
            </a:r>
          </a:p>
          <a:p>
            <a:pPr marL="0" indent="0">
              <a:buNone/>
            </a:pPr>
            <a:endParaRPr lang="en-US" b="1" baseline="0" dirty="0" smtClean="0"/>
          </a:p>
          <a:p>
            <a:r>
              <a:rPr lang="en-US" b="1" baseline="0" dirty="0" smtClean="0"/>
              <a:t>2) 5 </a:t>
            </a:r>
            <a:r>
              <a:rPr lang="en-US" b="1" baseline="0" dirty="0" err="1" smtClean="0"/>
              <a:t>freq</a:t>
            </a:r>
            <a:r>
              <a:rPr lang="en-US" b="1" baseline="0" dirty="0" smtClean="0"/>
              <a:t>: </a:t>
            </a:r>
          </a:p>
          <a:p>
            <a:r>
              <a:rPr lang="en-US" b="0" baseline="0" dirty="0" smtClean="0"/>
              <a:t>With one frequency per finger, this provides a unique frequency for each fingertip.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3) Alter tones: </a:t>
            </a:r>
          </a:p>
          <a:p>
            <a:r>
              <a:rPr lang="en-US" b="0" baseline="0" dirty="0" smtClean="0"/>
              <a:t>Sensors like knobs, sliders, and buttons are intuitive, easy to use, and increase perception of value.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4) micro-controller:</a:t>
            </a:r>
          </a:p>
          <a:p>
            <a:r>
              <a:rPr lang="en-US" b="0" baseline="0" dirty="0" smtClean="0"/>
              <a:t>Most low cost microcontrollers do not have analogue outputs so producing 1-bit sound as a base prevents undue reduction to development budget.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5) wearable:</a:t>
            </a:r>
          </a:p>
          <a:p>
            <a:r>
              <a:rPr lang="en-US" b="0" baseline="0" dirty="0" smtClean="0"/>
              <a:t>Placing the system on an arm makes it accessible, portable, and easy to use.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6) power:</a:t>
            </a:r>
          </a:p>
          <a:p>
            <a:r>
              <a:rPr lang="en-US" b="0" baseline="0" dirty="0" smtClean="0"/>
              <a:t>This makes the system loud enough to enjoy while still offering longer battery discharge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agreed upon Requirements we </a:t>
            </a:r>
            <a:r>
              <a:rPr lang="en-US" dirty="0" err="1" smtClean="0"/>
              <a:t>concieved</a:t>
            </a:r>
            <a:r>
              <a:rPr lang="en-US" dirty="0" smtClean="0"/>
              <a:t> the system as: </a:t>
            </a:r>
          </a:p>
          <a:p>
            <a:endParaRPr lang="en-US" dirty="0" smtClean="0"/>
          </a:p>
          <a:p>
            <a:r>
              <a:rPr lang="en-US" b="1" dirty="0" smtClean="0"/>
              <a:t>UML</a:t>
            </a:r>
            <a:r>
              <a:rPr lang="en-US" b="1" baseline="0" dirty="0" smtClean="0"/>
              <a:t> 0 </a:t>
            </a:r>
          </a:p>
          <a:p>
            <a:r>
              <a:rPr lang="en-US" b="1" baseline="0" dirty="0" smtClean="0"/>
              <a:t>● Power: </a:t>
            </a:r>
            <a:r>
              <a:rPr lang="en-US" b="0" baseline="0" dirty="0" smtClean="0"/>
              <a:t>9V DC battery</a:t>
            </a:r>
          </a:p>
          <a:p>
            <a:r>
              <a:rPr lang="en-US" b="1" baseline="0" dirty="0" smtClean="0"/>
              <a:t>● Button inputs: </a:t>
            </a:r>
            <a:r>
              <a:rPr lang="en-US" b="0" baseline="0" dirty="0" smtClean="0"/>
              <a:t>Normally open momentary contact switches</a:t>
            </a:r>
          </a:p>
          <a:p>
            <a:r>
              <a:rPr lang="en-US" b="1" baseline="0" dirty="0" smtClean="0"/>
              <a:t>● Volume control: </a:t>
            </a:r>
            <a:r>
              <a:rPr lang="en-US" b="0" baseline="0" dirty="0" smtClean="0"/>
              <a:t>Variable volume control</a:t>
            </a:r>
          </a:p>
          <a:p>
            <a:r>
              <a:rPr lang="en-US" b="1" baseline="0" dirty="0" smtClean="0"/>
              <a:t>● Pitch/ tone: </a:t>
            </a:r>
            <a:r>
              <a:rPr lang="en-US" b="0" baseline="0" dirty="0" smtClean="0"/>
              <a:t>Variable pitch and tone control potentiometer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</a:t>
            </a:r>
            <a:r>
              <a:rPr lang="en-US" b="1" baseline="0" dirty="0" smtClean="0"/>
              <a:t>Audio output: </a:t>
            </a:r>
            <a:r>
              <a:rPr lang="en-US" b="0" baseline="0" dirty="0" smtClean="0"/>
              <a:t>0­9V audio signal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● Produce audio tones based on button and volume/pitch/tone control.</a:t>
            </a:r>
          </a:p>
          <a:p>
            <a:r>
              <a:rPr lang="en-US" b="0" baseline="0" dirty="0" smtClean="0"/>
              <a:t>● Tones should be variable based on button status and audio quality should be</a:t>
            </a:r>
          </a:p>
          <a:p>
            <a:r>
              <a:rPr lang="en-US" b="0" baseline="0" dirty="0" smtClean="0"/>
              <a:t>variable on volume/pitch/tone control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9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-----------------REGULATOR--------------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Power Supply: </a:t>
            </a:r>
            <a:r>
              <a:rPr lang="en-US" b="0" dirty="0" smtClean="0"/>
              <a:t>9V battery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DC Out: </a:t>
            </a:r>
            <a:r>
              <a:rPr lang="en-US" b="0" dirty="0" smtClean="0"/>
              <a:t>Regulated 5V DC signal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The input signal enters a 9 to 5 V linear DC to DC voltage regulator.</a:t>
            </a:r>
          </a:p>
          <a:p>
            <a:r>
              <a:rPr lang="en-US" b="0" dirty="0" smtClean="0"/>
              <a:t>● The signal is then smoothed using a capacitor &gt;= 10µF.</a:t>
            </a:r>
          </a:p>
          <a:p>
            <a:r>
              <a:rPr lang="en-US" b="0" dirty="0" smtClean="0"/>
              <a:t>● The signal is then filtered through a passive RC </a:t>
            </a:r>
            <a:r>
              <a:rPr lang="en-US" b="0" dirty="0" err="1" smtClean="0"/>
              <a:t>low­pass</a:t>
            </a:r>
            <a:r>
              <a:rPr lang="en-US" b="0" dirty="0" smtClean="0"/>
              <a:t> filter.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-----------------MICROCONTROLLER------------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Digital 5V High: </a:t>
            </a:r>
            <a:r>
              <a:rPr lang="en-US" b="0" dirty="0" smtClean="0"/>
              <a:t>8 total digital signals with a 5V logic high. 3 signals from the</a:t>
            </a:r>
            <a:r>
              <a:rPr lang="en-US" b="0" baseline="0" dirty="0" smtClean="0"/>
              <a:t> </a:t>
            </a:r>
            <a:r>
              <a:rPr lang="en-US" b="0" dirty="0" err="1" smtClean="0"/>
              <a:t>vembrace</a:t>
            </a:r>
            <a:r>
              <a:rPr lang="en-US" b="0" dirty="0" smtClean="0"/>
              <a:t> control unit, and 5 signals from the push buttons in the glove.</a:t>
            </a:r>
          </a:p>
          <a:p>
            <a:r>
              <a:rPr lang="en-US" b="1" dirty="0" smtClean="0"/>
              <a:t>● 0­5V Analog: </a:t>
            </a:r>
            <a:r>
              <a:rPr lang="en-US" b="0" dirty="0" smtClean="0"/>
              <a:t>2 analog signals ranging from 0 to 5 volts from the </a:t>
            </a:r>
            <a:r>
              <a:rPr lang="en-US" b="0" dirty="0" err="1" smtClean="0"/>
              <a:t>vambrace</a:t>
            </a:r>
            <a:r>
              <a:rPr lang="en-US" b="0" dirty="0" smtClean="0"/>
              <a:t> control</a:t>
            </a:r>
            <a:r>
              <a:rPr lang="en-US" b="0" baseline="0" dirty="0" smtClean="0"/>
              <a:t> </a:t>
            </a:r>
            <a:r>
              <a:rPr lang="en-US" b="0" dirty="0" smtClean="0"/>
              <a:t>unit.</a:t>
            </a:r>
          </a:p>
          <a:p>
            <a:r>
              <a:rPr lang="en-US" b="1" dirty="0" smtClean="0"/>
              <a:t>● Regulated 5V DC: </a:t>
            </a:r>
            <a:r>
              <a:rPr lang="en-US" b="0" dirty="0" smtClean="0"/>
              <a:t>Regulated 5V DC voltage from the voltage regulator block for</a:t>
            </a:r>
            <a:r>
              <a:rPr lang="en-US" b="0" baseline="0" dirty="0" smtClean="0"/>
              <a:t> </a:t>
            </a:r>
            <a:r>
              <a:rPr lang="en-US" b="0" dirty="0" smtClean="0"/>
              <a:t>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PWM Digital Out: </a:t>
            </a:r>
            <a:r>
              <a:rPr lang="en-US" b="0" dirty="0" smtClean="0"/>
              <a:t>5 total pulse width modulated signals outputting to the summing</a:t>
            </a:r>
            <a:r>
              <a:rPr lang="en-US" b="0" baseline="0" dirty="0" smtClean="0"/>
              <a:t> </a:t>
            </a:r>
            <a:r>
              <a:rPr lang="en-US" b="0" dirty="0" smtClean="0"/>
              <a:t>amplifier.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Produce one or two simultaneous pulse width modulated tones (PWM) based on</a:t>
            </a:r>
            <a:r>
              <a:rPr lang="en-US" b="0" baseline="0" dirty="0" smtClean="0"/>
              <a:t> </a:t>
            </a:r>
            <a:r>
              <a:rPr lang="en-US" b="0" dirty="0" smtClean="0"/>
              <a:t>programmed glove button pushes.</a:t>
            </a:r>
          </a:p>
          <a:p>
            <a:r>
              <a:rPr lang="en-US" b="0" dirty="0" smtClean="0"/>
              <a:t>● Shift tones to the next scale up or down, programmatically assigned to the buttons</a:t>
            </a:r>
            <a:r>
              <a:rPr lang="en-US" b="0" baseline="0" dirty="0" smtClean="0"/>
              <a:t> </a:t>
            </a:r>
            <a:r>
              <a:rPr lang="en-US" b="0" dirty="0" smtClean="0"/>
              <a:t>on </a:t>
            </a:r>
            <a:r>
              <a:rPr lang="en-US" b="0" dirty="0" err="1" smtClean="0"/>
              <a:t>vambrace</a:t>
            </a:r>
            <a:r>
              <a:rPr lang="en-US" b="0" dirty="0" smtClean="0"/>
              <a:t> unit.</a:t>
            </a:r>
          </a:p>
          <a:p>
            <a:r>
              <a:rPr lang="en-US" b="0" dirty="0" smtClean="0"/>
              <a:t>● Read two individual analog voltages based on a two axis joystick. One voltage will</a:t>
            </a:r>
            <a:r>
              <a:rPr lang="en-US" b="0" baseline="0" dirty="0" smtClean="0"/>
              <a:t> </a:t>
            </a:r>
            <a:r>
              <a:rPr lang="en-US" b="0" dirty="0" smtClean="0"/>
              <a:t>shift the programmed PWM tones up and down by pitch, and the other by tone.</a:t>
            </a:r>
          </a:p>
          <a:p>
            <a:endParaRPr lang="en-US" b="1" dirty="0" smtClean="0"/>
          </a:p>
          <a:p>
            <a:r>
              <a:rPr lang="en-US" b="1" dirty="0" smtClean="0"/>
              <a:t>----------------AMPLIFIER----------------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Slider Position: </a:t>
            </a:r>
            <a:r>
              <a:rPr lang="en-US" b="0" dirty="0" smtClean="0"/>
              <a:t>The output of a slider potentiometer controlling the output gain of</a:t>
            </a:r>
            <a:r>
              <a:rPr lang="en-US" b="0" baseline="0" dirty="0" smtClean="0"/>
              <a:t> </a:t>
            </a:r>
            <a:r>
              <a:rPr lang="en-US" b="0" dirty="0" smtClean="0"/>
              <a:t>the amplifier.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The 0­3.3V mixed AC output of the summing amplifier.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Audio Out: </a:t>
            </a:r>
            <a:r>
              <a:rPr lang="en-US" b="0" dirty="0" smtClean="0"/>
              <a:t>An amplified 0­3.3V PWM mixed AC signal.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Amplifies the 0­3.3 V PWM tones produced by the microcontroller and added</a:t>
            </a:r>
            <a:r>
              <a:rPr lang="en-US" b="0" baseline="0" dirty="0" smtClean="0"/>
              <a:t> </a:t>
            </a:r>
            <a:r>
              <a:rPr lang="en-US" b="0" dirty="0" smtClean="0"/>
              <a:t>together by the summing amp based on the position of the slider potentiometer.</a:t>
            </a:r>
          </a:p>
          <a:p>
            <a:endParaRPr lang="en-US" b="1" dirty="0" smtClean="0"/>
          </a:p>
          <a:p>
            <a:r>
              <a:rPr lang="en-US" b="1" dirty="0" smtClean="0"/>
              <a:t>--------------SUM AMP----------------</a:t>
            </a:r>
          </a:p>
          <a:p>
            <a:r>
              <a:rPr lang="en-US" b="1" dirty="0" smtClean="0"/>
              <a:t>Inputs:</a:t>
            </a:r>
          </a:p>
          <a:p>
            <a:r>
              <a:rPr lang="en-US" b="1" dirty="0" smtClean="0"/>
              <a:t>● 9V DC: </a:t>
            </a:r>
            <a:r>
              <a:rPr lang="en-US" b="0" dirty="0" smtClean="0"/>
              <a:t>9V DC output of the battery for power.</a:t>
            </a:r>
          </a:p>
          <a:p>
            <a:r>
              <a:rPr lang="en-US" b="1" dirty="0" smtClean="0"/>
              <a:t>● PWM 0­3.3V Digital: </a:t>
            </a:r>
            <a:r>
              <a:rPr lang="en-US" b="0" dirty="0" smtClean="0"/>
              <a:t>up to six 0­3.3V PWM tones generated by the microcontroller.</a:t>
            </a:r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● 0­3.3V Mixed AC: </a:t>
            </a:r>
            <a:r>
              <a:rPr lang="en-US" b="0" dirty="0" smtClean="0"/>
              <a:t>0­3.3V mix of two PWM tones.</a:t>
            </a:r>
          </a:p>
          <a:p>
            <a:r>
              <a:rPr lang="en-US" b="1" dirty="0" smtClean="0"/>
              <a:t>Functionality:</a:t>
            </a:r>
          </a:p>
          <a:p>
            <a:r>
              <a:rPr lang="en-US" b="0" dirty="0" smtClean="0"/>
              <a:t>● Outputs the sum of the first two generated PWM tones produced by the</a:t>
            </a:r>
            <a:r>
              <a:rPr lang="en-US" b="0" baseline="0" dirty="0" smtClean="0"/>
              <a:t> </a:t>
            </a:r>
            <a:r>
              <a:rPr lang="en-US" b="0" dirty="0" smtClean="0"/>
              <a:t>microcontroller. Only two tones can be played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------------Play</a:t>
            </a:r>
            <a:r>
              <a:rPr lang="en-US" b="1" baseline="0" dirty="0" smtClean="0"/>
              <a:t> Tones---------------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Finger Buttons, Speaker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makes music with right hand playing “piano” style, in</a:t>
            </a:r>
          </a:p>
          <a:p>
            <a:r>
              <a:rPr lang="en-US" b="0" dirty="0" smtClean="0"/>
              <a:t>glove.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finger(s) onto a hard surface, forcing</a:t>
            </a:r>
            <a:r>
              <a:rPr lang="en-US" b="0" baseline="0" dirty="0" smtClean="0"/>
              <a:t> </a:t>
            </a:r>
            <a:r>
              <a:rPr lang="en-US" b="0" dirty="0" smtClean="0"/>
              <a:t>momentary</a:t>
            </a:r>
            <a:r>
              <a:rPr lang="en-US" b="1" dirty="0" smtClean="0"/>
              <a:t> </a:t>
            </a:r>
            <a:r>
              <a:rPr lang="en-US" b="0" dirty="0" smtClean="0"/>
              <a:t>switch at finger tip to make contact.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Speaker produces multiple, scaled, PWM tones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pushes and ends tone in real time</a:t>
            </a:r>
            <a:r>
              <a:rPr lang="en-US" b="0" baseline="0" dirty="0" smtClean="0"/>
              <a:t> </a:t>
            </a:r>
            <a:r>
              <a:rPr lang="en-US" b="0" dirty="0" smtClean="0"/>
              <a:t>corresponding to button release.</a:t>
            </a:r>
          </a:p>
          <a:p>
            <a:endParaRPr lang="en-US" b="0" dirty="0" smtClean="0"/>
          </a:p>
          <a:p>
            <a:r>
              <a:rPr lang="en-US" b="1" dirty="0" smtClean="0"/>
              <a:t>---------Shift</a:t>
            </a:r>
            <a:r>
              <a:rPr lang="en-US" b="1" baseline="0" dirty="0" smtClean="0"/>
              <a:t> Registers-------------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Vambrace</a:t>
            </a:r>
            <a:r>
              <a:rPr lang="en-US" b="0" dirty="0" smtClean="0"/>
              <a:t> Buttons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moves current scale (pre­programed notes at fingers) up</a:t>
            </a:r>
            <a:r>
              <a:rPr lang="en-US" b="0" baseline="0" dirty="0" smtClean="0"/>
              <a:t> </a:t>
            </a:r>
            <a:r>
              <a:rPr lang="en-US" b="0" dirty="0" smtClean="0"/>
              <a:t>or down to the next register (continuing the scale in that</a:t>
            </a:r>
            <a:r>
              <a:rPr lang="en-US" b="0" baseline="0" dirty="0" smtClean="0"/>
              <a:t> </a:t>
            </a:r>
            <a:r>
              <a:rPr lang="en-US" b="0" dirty="0" smtClean="0"/>
              <a:t>direction).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User presses up ,or down, button on surface of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New base tones are loaded from the tone index into the main</a:t>
            </a:r>
            <a:r>
              <a:rPr lang="en-US" b="0" baseline="0" dirty="0" smtClean="0"/>
              <a:t> </a:t>
            </a:r>
            <a:r>
              <a:rPr lang="en-US" b="0" dirty="0" smtClean="0"/>
              <a:t>program.</a:t>
            </a:r>
          </a:p>
          <a:p>
            <a:endParaRPr lang="en-US" b="0" dirty="0" smtClean="0"/>
          </a:p>
          <a:p>
            <a:r>
              <a:rPr lang="en-US" b="1" dirty="0" smtClean="0"/>
              <a:t>---------Apply Effects----------------</a:t>
            </a:r>
          </a:p>
          <a:p>
            <a:r>
              <a:rPr lang="en-US" b="1" dirty="0" smtClean="0"/>
              <a:t>Use Case: </a:t>
            </a:r>
            <a:r>
              <a:rPr lang="en-US" b="0" dirty="0" smtClean="0"/>
              <a:t>Apply Effects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</a:t>
            </a:r>
            <a:r>
              <a:rPr lang="en-US" b="0" dirty="0" err="1" smtClean="0"/>
              <a:t>Thumbstick</a:t>
            </a:r>
            <a:endParaRPr lang="en-US" b="0" dirty="0" smtClean="0"/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applies </a:t>
            </a:r>
            <a:r>
              <a:rPr lang="en-US" b="0" dirty="0" err="1" smtClean="0"/>
              <a:t>pitchbend</a:t>
            </a:r>
            <a:r>
              <a:rPr lang="en-US" b="0" dirty="0" smtClean="0"/>
              <a:t> and changes tone by moving a small 2</a:t>
            </a:r>
            <a:r>
              <a:rPr lang="en-US" b="0" baseline="0" dirty="0" smtClean="0"/>
              <a:t> </a:t>
            </a:r>
            <a:r>
              <a:rPr lang="en-US" b="0" dirty="0" smtClean="0"/>
              <a:t>axis joystick located on </a:t>
            </a:r>
            <a:r>
              <a:rPr lang="en-US" b="0" dirty="0" err="1" smtClean="0"/>
              <a:t>vambrace</a:t>
            </a:r>
            <a:r>
              <a:rPr lang="en-US" b="0" dirty="0" smtClean="0"/>
              <a:t>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Analog voltage applied to pins in micro­controller has shifted</a:t>
            </a:r>
            <a:r>
              <a:rPr lang="en-US" b="0" baseline="0" dirty="0" smtClean="0"/>
              <a:t> </a:t>
            </a:r>
            <a:r>
              <a:rPr lang="en-US" b="0" dirty="0" smtClean="0"/>
              <a:t>do to positional of joystick attached to potentiometers.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Output response counter is increased or decreased by up to</a:t>
            </a:r>
            <a:r>
              <a:rPr lang="en-US" b="0" baseline="0" dirty="0" smtClean="0"/>
              <a:t> </a:t>
            </a:r>
            <a:r>
              <a:rPr lang="en-US" b="0" dirty="0" smtClean="0"/>
              <a:t>± 12% for one axis, and duty cycle of PWM is varied from</a:t>
            </a:r>
            <a:r>
              <a:rPr lang="en-US" b="0" baseline="0" dirty="0" smtClean="0"/>
              <a:t> </a:t>
            </a:r>
            <a:r>
              <a:rPr lang="en-US" b="0" dirty="0" smtClean="0"/>
              <a:t>20­-80% (centered at 50) in response to the other axis.</a:t>
            </a:r>
          </a:p>
          <a:p>
            <a:endParaRPr lang="en-US" b="0" dirty="0" smtClean="0"/>
          </a:p>
          <a:p>
            <a:r>
              <a:rPr lang="en-US" b="1" dirty="0" smtClean="0"/>
              <a:t>---------Adjust Volume--------------</a:t>
            </a:r>
          </a:p>
          <a:p>
            <a:r>
              <a:rPr lang="en-US" b="1" dirty="0" smtClean="0"/>
              <a:t>Actors: </a:t>
            </a:r>
            <a:r>
              <a:rPr lang="en-US" b="0" dirty="0" smtClean="0"/>
              <a:t>User, Volume Control</a:t>
            </a:r>
          </a:p>
          <a:p>
            <a:r>
              <a:rPr lang="en-US" b="1" dirty="0" smtClean="0"/>
              <a:t>Description: </a:t>
            </a:r>
            <a:r>
              <a:rPr lang="en-US" b="0" dirty="0" smtClean="0"/>
              <a:t>User changes the audible level of the outputted sounds by</a:t>
            </a:r>
            <a:r>
              <a:rPr lang="en-US" b="0" baseline="0" dirty="0" smtClean="0"/>
              <a:t> </a:t>
            </a:r>
            <a:r>
              <a:rPr lang="en-US" b="0" dirty="0" smtClean="0"/>
              <a:t>changing the position of the volume control potentiometer.</a:t>
            </a:r>
          </a:p>
          <a:p>
            <a:r>
              <a:rPr lang="en-US" b="1" dirty="0" smtClean="0"/>
              <a:t>Stimulus: </a:t>
            </a:r>
            <a:r>
              <a:rPr lang="en-US" b="0" dirty="0" smtClean="0"/>
              <a:t>Resistance in the feedback loop of the final amplifier changes.</a:t>
            </a:r>
          </a:p>
          <a:p>
            <a:r>
              <a:rPr lang="en-US" b="1" dirty="0" smtClean="0"/>
              <a:t>Response: </a:t>
            </a:r>
            <a:r>
              <a:rPr lang="en-US" b="0" dirty="0" smtClean="0"/>
              <a:t>Gain is changed according to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out</a:t>
            </a:r>
            <a:r>
              <a:rPr lang="en-US" b="0" dirty="0" smtClean="0"/>
              <a:t> = 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feedback</a:t>
            </a:r>
            <a:r>
              <a:rPr lang="en-US" b="0" dirty="0" smtClean="0"/>
              <a:t>/</a:t>
            </a:r>
            <a:r>
              <a:rPr lang="en-US" b="0" dirty="0" err="1" smtClean="0"/>
              <a:t>R</a:t>
            </a:r>
            <a:r>
              <a:rPr lang="en-US" b="0" baseline="-25000" dirty="0" err="1" smtClean="0"/>
              <a:t>in</a:t>
            </a:r>
            <a:r>
              <a:rPr lang="en-US" b="0" dirty="0" smtClean="0"/>
              <a:t> (V</a:t>
            </a:r>
            <a:r>
              <a:rPr lang="en-US" b="0" baseline="-25000" dirty="0" smtClean="0"/>
              <a:t>in</a:t>
            </a:r>
            <a:r>
              <a:rPr lang="en-US" b="0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41576-7879-F541-B70A-D0B5119AF0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7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75000"/>
              </a:schemeClr>
            </a:gs>
            <a:gs pos="1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618E-7E6E-194A-A667-E54AE03992BC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0E47-039A-404D-827A-B4085D07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40930" y="322913"/>
            <a:ext cx="569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T01 </a:t>
            </a:r>
          </a:p>
          <a:p>
            <a:pPr algn="ctr"/>
            <a:r>
              <a:rPr lang="en-US" sz="3600" dirty="0" smtClean="0"/>
              <a:t>Synthesizer Glove</a:t>
            </a:r>
          </a:p>
          <a:p>
            <a:pPr algn="ctr"/>
            <a:endParaRPr lang="en-US" sz="3600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39048" y="2169785"/>
            <a:ext cx="202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 Peirce</a:t>
            </a:r>
          </a:p>
          <a:p>
            <a:pPr algn="ctr"/>
            <a:r>
              <a:rPr lang="en-US" dirty="0" smtClean="0"/>
              <a:t>Nicholas Sayre</a:t>
            </a:r>
          </a:p>
          <a:p>
            <a:pPr algn="ctr"/>
            <a:r>
              <a:rPr lang="en-US" dirty="0" smtClean="0"/>
              <a:t>Nathan Bryant</a:t>
            </a:r>
          </a:p>
          <a:p>
            <a:pPr algn="ctr"/>
            <a:r>
              <a:rPr lang="en-US" dirty="0" smtClean="0"/>
              <a:t>Ali Alavi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3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5952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Use Case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053769" y="1958946"/>
            <a:ext cx="5256026" cy="485852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94" y="2083886"/>
            <a:ext cx="4094477" cy="4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Schematic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Ali_Desktop\Pictures\FinalSC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" y="1924342"/>
            <a:ext cx="8490974" cy="47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920" y="1924342"/>
            <a:ext cx="2865120" cy="179421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9120" y="2936240"/>
            <a:ext cx="955040" cy="357631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9920" y="3606801"/>
            <a:ext cx="1137920" cy="168656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840" y="3718561"/>
            <a:ext cx="267208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8160" y="5730240"/>
            <a:ext cx="1249680" cy="8534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8160" y="2082800"/>
            <a:ext cx="2204720" cy="14020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9360" y="1988332"/>
            <a:ext cx="3698240" cy="231648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44010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PCB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Layout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:\Users\Ali_Desktop\Pictures\FinalB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3" y="1991361"/>
            <a:ext cx="5989381" cy="46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0" y="4489168"/>
            <a:ext cx="2462870" cy="22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99" y="1986419"/>
            <a:ext cx="1972702" cy="14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6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54139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Programming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216046" y="216159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9158" y="541392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Testing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7" y="2296695"/>
            <a:ext cx="1413724" cy="210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161" y="2269675"/>
            <a:ext cx="1556601" cy="2075468"/>
          </a:xfrm>
          <a:prstGeom prst="rect">
            <a:avLst/>
          </a:prstGeom>
        </p:spPr>
      </p:pic>
      <p:pic>
        <p:nvPicPr>
          <p:cNvPr id="8" name="Picture 3" descr="C:\Users\Ali_Desktop\Pictures\CompleteBoard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85" y="2163700"/>
            <a:ext cx="2424037" cy="22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89" y="4701415"/>
            <a:ext cx="2587158" cy="1940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610" y="4541715"/>
            <a:ext cx="3327859" cy="21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51483" y="184728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4595" y="509961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Contributions</a:t>
            </a:r>
            <a:endParaRPr lang="en-US" sz="3600" dirty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87328"/>
              </p:ext>
            </p:extLst>
          </p:nvPr>
        </p:nvGraphicFramePr>
        <p:xfrm>
          <a:off x="1741217" y="1807529"/>
          <a:ext cx="6096000" cy="5080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Ali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Nathan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Nick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Steve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Proposal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Design Requirements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Programs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Schematic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Write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Draft+Revise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Layout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Revise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Project Schedule Review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Board Design and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Finalize Program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 Diagrams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 Plan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Housing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Presentation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PCB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Prototype Assembly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Testing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2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667384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9158" y="992617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Intellectual Property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251483" y="3811232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4595" y="4136465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Lessons Learned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9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302933" y="252248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045" y="284771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2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600" y="1127760"/>
            <a:ext cx="47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Pictures of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074"/>
            <a:ext cx="5424000" cy="405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63" y="2877624"/>
            <a:ext cx="2998229" cy="34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1" y="2601041"/>
            <a:ext cx="4609532" cy="345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63" y="3106290"/>
            <a:ext cx="5239136" cy="2446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26609" y="3985443"/>
            <a:ext cx="878256" cy="66198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411E-6 -1.93616E-6 L -0.31152 -1.9361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2186"/>
            <a:ext cx="4524621" cy="200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1" y="4465616"/>
            <a:ext cx="2955670" cy="2216752"/>
          </a:xfrm>
          <a:prstGeom prst="rect">
            <a:avLst/>
          </a:prstGeom>
        </p:spPr>
      </p:pic>
      <p:pic>
        <p:nvPicPr>
          <p:cNvPr id="3074" name="Picture 2" descr="http://upload.wikimedia.org/wikipedia/commons/b/bd/Akai_Synthstation_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9" y="3027680"/>
            <a:ext cx="3804920" cy="28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3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0" y="2533774"/>
            <a:ext cx="3018687" cy="26659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199" y="2377755"/>
            <a:ext cx="3447663" cy="3093783"/>
            <a:chOff x="457200" y="2229146"/>
            <a:chExt cx="3393616" cy="301651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46" y="2364246"/>
            <a:ext cx="3062183" cy="3062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80375" y="2404776"/>
            <a:ext cx="3606425" cy="3093782"/>
            <a:chOff x="457200" y="2229146"/>
            <a:chExt cx="3393616" cy="30165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2229146"/>
              <a:ext cx="3393616" cy="29857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67490" y="2229146"/>
              <a:ext cx="3283326" cy="30165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77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531233"/>
            <a:ext cx="70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Requirements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Half Frame 8"/>
          <p:cNvSpPr/>
          <p:nvPr/>
        </p:nvSpPr>
        <p:spPr>
          <a:xfrm>
            <a:off x="756652" y="244530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10800000">
            <a:off x="787444" y="4988975"/>
            <a:ext cx="7863773" cy="621459"/>
          </a:xfrm>
          <a:prstGeom prst="halfFram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6046" y="3485573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tones based on finger contact.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8840" y="3493982"/>
            <a:ext cx="669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producing a minimum of 5 frequencies.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6046" y="3334221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capable of altering the produced tones based on the status of at least two sensors.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8446" y="3381283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system will use an inexpensive cost microcontroller to produce low resolution sounds.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1422" y="3629565"/>
            <a:ext cx="709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must be wearable on users hand or forearm.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1422" y="3339324"/>
            <a:ext cx="7093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System will be battery powered and have power consumption of approximately 2.5 watts.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020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0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15" y="2817410"/>
            <a:ext cx="5608760" cy="2758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91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445744" y="2566894"/>
            <a:ext cx="6269399" cy="329643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1216046" y="216160"/>
            <a:ext cx="6877423" cy="1648216"/>
          </a:xfrm>
          <a:prstGeom prst="snip2DiagRect">
            <a:avLst/>
          </a:prstGeom>
          <a:solidFill>
            <a:srgbClr val="4F622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921" y="460113"/>
            <a:ext cx="705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Design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Level 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2794394"/>
            <a:ext cx="5607329" cy="28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2011</Words>
  <Application>Microsoft Macintosh PowerPoint</Application>
  <PresentationFormat>On-screen Show (4:3)</PresentationFormat>
  <Paragraphs>270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Motive</vt:lpstr>
      <vt:lpstr>Goal</vt:lpstr>
      <vt:lpstr>Alternatives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Alavi</dc:creator>
  <cp:lastModifiedBy>Ali Alavi</cp:lastModifiedBy>
  <cp:revision>103</cp:revision>
  <dcterms:created xsi:type="dcterms:W3CDTF">2014-12-07T23:46:24Z</dcterms:created>
  <dcterms:modified xsi:type="dcterms:W3CDTF">2014-12-11T05:06:48Z</dcterms:modified>
</cp:coreProperties>
</file>